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50" r:id="rId1"/>
    <p:sldMasterId id="2147483653" r:id="rId2"/>
    <p:sldMasterId id="2147483657" r:id="rId3"/>
    <p:sldMasterId id="2147483665" r:id="rId4"/>
  </p:sldMasterIdLst>
  <p:sldIdLst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tex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7FD59C3-1F10-A241-B244-773E743E3304}"/>
              </a:ext>
            </a:extLst>
          </p:cNvPr>
          <p:cNvSpPr/>
          <p:nvPr userDrawn="1"/>
        </p:nvSpPr>
        <p:spPr>
          <a:xfrm>
            <a:off x="0" y="4581524"/>
            <a:ext cx="12191999" cy="22764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747A3F6-6791-8848-983C-10E5A619F252}"/>
              </a:ext>
            </a:extLst>
          </p:cNvPr>
          <p:cNvSpPr/>
          <p:nvPr userDrawn="1"/>
        </p:nvSpPr>
        <p:spPr>
          <a:xfrm>
            <a:off x="1" y="0"/>
            <a:ext cx="12192000" cy="4581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B96B24D6-942D-4046-B628-D60D6CD0B2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2097088"/>
            <a:ext cx="11628438" cy="230346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Prostor pro název prezentace</a:t>
            </a:r>
          </a:p>
        </p:txBody>
      </p:sp>
      <p:sp>
        <p:nvSpPr>
          <p:cNvPr id="16" name="Zástupný text 4">
            <a:extLst>
              <a:ext uri="{FF2B5EF4-FFF2-40B4-BE49-F238E27FC236}">
                <a16:creationId xmlns:a16="http://schemas.microsoft.com/office/drawing/2014/main" id="{55F73376-05F6-4D4A-963F-1E953E151E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4760912"/>
            <a:ext cx="3529013" cy="550761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autora prezentace</a:t>
            </a: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E1C4973B-ECD4-9643-BD27-331DC465CD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18" name="Obdélník 17">
            <a:extLst>
              <a:ext uri="{FF2B5EF4-FFF2-40B4-BE49-F238E27FC236}">
                <a16:creationId xmlns:a16="http://schemas.microsoft.com/office/drawing/2014/main" id="{C2D86044-D099-FC41-BAAB-9AB1B36262F3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0FE05B16-477A-A943-A81B-B0BD47DCF7D2}"/>
              </a:ext>
            </a:extLst>
          </p:cNvPr>
          <p:cNvSpPr/>
          <p:nvPr userDrawn="1"/>
        </p:nvSpPr>
        <p:spPr>
          <a:xfrm>
            <a:off x="4259264" y="6181923"/>
            <a:ext cx="22058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T</a:t>
            </a:r>
          </a:p>
          <a:p>
            <a:pPr marL="0" marR="0" lvl="0" indent="0" algn="l" defTabSz="3600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0000" algn="l"/>
              </a:tabLst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@</a:t>
            </a:r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id="{5C857465-270D-DD4C-BF11-A477B10C4303}"/>
              </a:ext>
            </a:extLst>
          </p:cNvPr>
          <p:cNvSpPr/>
          <p:nvPr userDrawn="1"/>
        </p:nvSpPr>
        <p:spPr>
          <a:xfrm>
            <a:off x="8291513" y="6028035"/>
            <a:ext cx="352901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Poskytovatel zdravotních služeb akreditovaný Organizací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0" i="0" dirty="0">
                <a:solidFill>
                  <a:schemeClr val="bg1"/>
                </a:solidFill>
                <a:latin typeface="+mn-lt"/>
              </a:rPr>
              <a:t>evropských onkologických ústavů (OECI) a Českou společností pro akreditaci ve zdravotnictví.</a:t>
            </a:r>
          </a:p>
        </p:txBody>
      </p:sp>
      <p:sp>
        <p:nvSpPr>
          <p:cNvPr id="25" name="Zástupný text 4">
            <a:extLst>
              <a:ext uri="{FF2B5EF4-FFF2-40B4-BE49-F238E27FC236}">
                <a16:creationId xmlns:a16="http://schemas.microsoft.com/office/drawing/2014/main" id="{7612BA62-1876-0347-B914-1239E9DCB3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6171" y="6193498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telefon</a:t>
            </a:r>
          </a:p>
        </p:txBody>
      </p:sp>
      <p:sp>
        <p:nvSpPr>
          <p:cNvPr id="26" name="Zástupný text 4">
            <a:extLst>
              <a:ext uri="{FF2B5EF4-FFF2-40B4-BE49-F238E27FC236}">
                <a16:creationId xmlns:a16="http://schemas.microsoft.com/office/drawing/2014/main" id="{F3B2EA4F-2A45-2E47-8FEC-5512D2CB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46171" y="6362400"/>
            <a:ext cx="3186567" cy="137411"/>
          </a:xfrm>
          <a:prstGeom prst="rect">
            <a:avLst/>
          </a:prstGeom>
        </p:spPr>
        <p:txBody>
          <a:bodyPr lIns="0" tIns="0" rIns="0" bIns="0" anchor="t"/>
          <a:lstStyle>
            <a:lvl1pPr>
              <a:lnSpc>
                <a:spcPct val="100000"/>
              </a:lnSpc>
              <a:buNone/>
              <a:defRPr sz="1000">
                <a:solidFill>
                  <a:schemeClr val="bg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Sem zadejte Váš email</a:t>
            </a:r>
          </a:p>
        </p:txBody>
      </p:sp>
    </p:spTree>
    <p:extLst>
      <p:ext uri="{BB962C8B-B14F-4D97-AF65-F5344CB8AC3E}">
        <p14:creationId xmlns:p14="http://schemas.microsoft.com/office/powerpoint/2010/main" val="255015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71475" y="1016001"/>
            <a:ext cx="11449050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291652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9550"/>
            <a:ext cx="11457483" cy="4049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6" name="Zástupný text 7">
            <a:extLst>
              <a:ext uri="{FF2B5EF4-FFF2-40B4-BE49-F238E27FC236}">
                <a16:creationId xmlns:a16="http://schemas.microsoft.com/office/drawing/2014/main" id="{2AF57368-2759-2544-9F5A-CF262E373FF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3"/>
            <a:ext cx="3529013" cy="4904127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latin typeface="+mn-lt"/>
              </a:defRPr>
            </a:lvl1pPr>
          </a:lstStyle>
          <a:p>
            <a:r>
              <a:rPr lang="cs-CZ" dirty="0">
                <a:effectLst/>
              </a:rPr>
              <a:t>Krátký textový obsah.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96D5A09-BEA1-8542-B5E1-C32FA6B0E55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079874" y="1585574"/>
            <a:ext cx="7740651" cy="4904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816074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text 7">
            <a:extLst>
              <a:ext uri="{FF2B5EF4-FFF2-40B4-BE49-F238E27FC236}">
                <a16:creationId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5" y="1585574"/>
            <a:ext cx="7561263" cy="49041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latin typeface="+mn-lt"/>
              </a:defRPr>
            </a:lvl1pPr>
          </a:lstStyle>
          <a:p>
            <a:pPr lvl="0"/>
            <a:r>
              <a:rPr lang="cs-CZ" dirty="0"/>
              <a:t>Textový obsah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3698"/>
            <a:ext cx="7561264" cy="41454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54B1DDC4-A48E-9546-B035-183B06EA930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12123" y="1016001"/>
            <a:ext cx="3708402" cy="5473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9978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CE71DB83-7A92-734D-94B9-CB4917B089DB}"/>
              </a:ext>
            </a:extLst>
          </p:cNvPr>
          <p:cNvSpPr/>
          <p:nvPr userDrawn="1"/>
        </p:nvSpPr>
        <p:spPr>
          <a:xfrm>
            <a:off x="0" y="0"/>
            <a:ext cx="4079875" cy="68680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noFill/>
              </a:ln>
            </a:endParaRPr>
          </a:p>
        </p:txBody>
      </p:sp>
      <p:sp>
        <p:nvSpPr>
          <p:cNvPr id="22" name="Zástupný text 13">
            <a:extLst>
              <a:ext uri="{FF2B5EF4-FFF2-40B4-BE49-F238E27FC236}">
                <a16:creationId xmlns:a16="http://schemas.microsoft.com/office/drawing/2014/main" id="{44F10031-1D10-FB46-887F-0F892B91F9A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59263" y="2457450"/>
            <a:ext cx="7740650" cy="177614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 fontAlgn="t">
              <a:lnSpc>
                <a:spcPts val="4800"/>
              </a:lnSpc>
              <a:spcBef>
                <a:spcPts val="0"/>
              </a:spcBef>
              <a:buNone/>
              <a:defRPr sz="40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Děkujeme za zhlédnutí.</a:t>
            </a:r>
          </a:p>
        </p:txBody>
      </p:sp>
      <p:sp>
        <p:nvSpPr>
          <p:cNvPr id="24" name="Zástupný text 4">
            <a:extLst>
              <a:ext uri="{FF2B5EF4-FFF2-40B4-BE49-F238E27FC236}">
                <a16:creationId xmlns:a16="http://schemas.microsoft.com/office/drawing/2014/main" id="{E7BC8E4D-2896-D743-B1FE-8F21A9BA27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59263" y="4760913"/>
            <a:ext cx="3673475" cy="541132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 sz="1200">
                <a:solidFill>
                  <a:schemeClr val="tx1"/>
                </a:solidFill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cs-CZ" dirty="0"/>
              <a:t>Jméno a kontaktní údaje autora prezentace.</a:t>
            </a:r>
          </a:p>
        </p:txBody>
      </p:sp>
      <p:pic>
        <p:nvPicPr>
          <p:cNvPr id="12" name="Obrázek 11" descr="Obsah obrázku kreslení&#10;&#10;Popis byl vytvořen automaticky">
            <a:extLst>
              <a:ext uri="{FF2B5EF4-FFF2-40B4-BE49-F238E27FC236}">
                <a16:creationId xmlns:a16="http://schemas.microsoft.com/office/drawing/2014/main" id="{8A1008AF-9B2B-9D4E-9FB0-BE64BBE337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414" y="368300"/>
            <a:ext cx="1565275" cy="907085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0DAFA165-EDF4-B341-B8E8-DD2676010D80}"/>
              </a:ext>
            </a:extLst>
          </p:cNvPr>
          <p:cNvSpPr/>
          <p:nvPr userDrawn="1"/>
        </p:nvSpPr>
        <p:spPr>
          <a:xfrm>
            <a:off x="371475" y="6181923"/>
            <a:ext cx="1567384" cy="30777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lvl="0"/>
            <a:r>
              <a:rPr lang="cs-CZ" sz="1000" b="0" i="0" dirty="0">
                <a:solidFill>
                  <a:schemeClr val="bg1"/>
                </a:solidFill>
                <a:latin typeface="+mn-lt"/>
              </a:rPr>
              <a:t>Žlutý kopec 7, 656 53 Brno</a:t>
            </a:r>
          </a:p>
          <a:p>
            <a:pPr lvl="0"/>
            <a:r>
              <a:rPr lang="cs-CZ" sz="1000" b="0" i="0" dirty="0" err="1">
                <a:solidFill>
                  <a:schemeClr val="bg1"/>
                </a:solidFill>
                <a:latin typeface="+mn-lt"/>
              </a:rPr>
              <a:t>www.mou.cz</a:t>
            </a:r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651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28B0C49-D928-F945-ADE2-61E3E2D993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Zástupný text 7">
            <a:extLst>
              <a:ext uri="{FF2B5EF4-FFF2-40B4-BE49-F238E27FC236}">
                <a16:creationId xmlns:a16="http://schemas.microsoft.com/office/drawing/2014/main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6" y="944506"/>
            <a:ext cx="114363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763642"/>
            <a:ext cx="11449050" cy="4726058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C71F16E-9DCB-3C41-8807-90412B4D6111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5D48E3D2-42B2-D940-887A-67BCE3DAC4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5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AD916BD-5D10-D746-AF68-699026AEA6A0}"/>
              </a:ext>
            </a:extLst>
          </p:cNvPr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text 13">
            <a:extLst>
              <a:ext uri="{FF2B5EF4-FFF2-40B4-BE49-F238E27FC236}">
                <a16:creationId xmlns:a16="http://schemas.microsoft.com/office/drawing/2014/main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07587"/>
            <a:ext cx="11449050" cy="548211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kapitoly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3582D9B-3089-B440-939D-F71B151C8022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bg1"/>
                </a:solidFill>
                <a:latin typeface="+mn-lt"/>
              </a:rPr>
              <a:t>‹#›</a:t>
            </a:fld>
            <a:endParaRPr lang="cs-CZ" sz="1000" b="0" i="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EBFD649C-E531-4942-9BCC-0B7F82A896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0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09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81099111-2163-5742-ABEA-518A93312CAC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>
                <a:noFill/>
              </a:ln>
            </a:endParaRPr>
          </a:p>
        </p:txBody>
      </p:sp>
      <p:sp>
        <p:nvSpPr>
          <p:cNvPr id="4" name="Zástupný text 7">
            <a:extLst>
              <a:ext uri="{FF2B5EF4-FFF2-40B4-BE49-F238E27FC236}">
                <a16:creationId xmlns:a16="http://schemas.microsoft.com/office/drawing/2014/main" id="{F4863D91-AC0E-2C46-A8C0-65EF5F63ED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939046"/>
            <a:ext cx="11807825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Obsah prezentace</a:t>
            </a:r>
          </a:p>
        </p:txBody>
      </p:sp>
      <p:sp>
        <p:nvSpPr>
          <p:cNvPr id="5" name="Zástupný text 7">
            <a:extLst>
              <a:ext uri="{FF2B5EF4-FFF2-40B4-BE49-F238E27FC236}">
                <a16:creationId xmlns:a16="http://schemas.microsoft.com/office/drawing/2014/main" id="{9EA412AC-2DBD-2547-8B8E-687D4094B6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4176" y="1758182"/>
            <a:ext cx="11436350" cy="403225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ts val="2500"/>
              </a:lnSpc>
              <a:buFont typeface="Arial" panose="020B0604020202020204" pitchFamily="34" charset="0"/>
              <a:buChar char="•"/>
              <a:defRPr sz="2400" b="0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První kapitola</a:t>
            </a:r>
          </a:p>
          <a:p>
            <a:pPr lvl="0"/>
            <a:r>
              <a:rPr lang="cs-CZ" dirty="0"/>
              <a:t>Druhá kapitola</a:t>
            </a:r>
          </a:p>
          <a:p>
            <a:pPr lvl="0"/>
            <a:r>
              <a:rPr lang="cs-CZ" dirty="0"/>
              <a:t>Třetí kapitola</a:t>
            </a:r>
          </a:p>
          <a:p>
            <a:pPr lvl="0"/>
            <a:r>
              <a:rPr lang="cs-CZ" dirty="0"/>
              <a:t>Čtvrtá kapitola</a:t>
            </a:r>
          </a:p>
          <a:p>
            <a:pPr lvl="0"/>
            <a:r>
              <a:rPr lang="cs-CZ" dirty="0"/>
              <a:t>Pátá kapitola</a:t>
            </a:r>
          </a:p>
          <a:p>
            <a:pPr lvl="0"/>
            <a:r>
              <a:rPr lang="cs-CZ" dirty="0"/>
              <a:t>Šestá kapitola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1E64E0-D80E-684D-AB6C-4E5F77626BA0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015F9B33-5037-DD48-BB57-0A577639A1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ázev kapitol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13">
            <a:extLst>
              <a:ext uri="{FF2B5EF4-FFF2-40B4-BE49-F238E27FC236}">
                <a16:creationId xmlns:a16="http://schemas.microsoft.com/office/drawing/2014/main" id="{E4EA711B-820C-E844-B3F5-94B821271C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1019237"/>
            <a:ext cx="11449050" cy="5470464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ctr">
              <a:lnSpc>
                <a:spcPts val="5400"/>
              </a:lnSpc>
              <a:spcBef>
                <a:spcPts val="0"/>
              </a:spcBef>
              <a:buNone/>
              <a:defRPr sz="4800" b="1" i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Název </a:t>
            </a:r>
            <a:r>
              <a:rPr lang="cs-CZ" dirty="0" err="1"/>
              <a:t>kaapitoly</a:t>
            </a:r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EA8587C-405F-9042-95E7-E71FFF680A0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:a16="http://schemas.microsoft.com/office/drawing/2014/main" id="{1B1F2B3E-D3A4-5949-868F-607CBDE23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1475" y="368301"/>
            <a:ext cx="275013" cy="27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5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3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6" y="945234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746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noslou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C46FDBB-DD7E-234F-96FA-47084613F6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7990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text 7">
            <a:extLst>
              <a:ext uri="{FF2B5EF4-FFF2-40B4-BE49-F238E27FC236}">
                <a16:creationId xmlns:a16="http://schemas.microsoft.com/office/drawing/2014/main" id="{19EB06EF-3E34-594B-B6A7-05A110BB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1476" y="1591588"/>
            <a:ext cx="11449050" cy="48981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 i="0">
                <a:latin typeface="+mn-lt"/>
              </a:defRPr>
            </a:lvl1pPr>
          </a:lstStyle>
          <a:p>
            <a:pPr lvl="0"/>
            <a:r>
              <a:rPr lang="cs-CZ" dirty="0"/>
              <a:t>Zástupný text</a:t>
            </a:r>
          </a:p>
        </p:txBody>
      </p:sp>
    </p:spTree>
    <p:extLst>
      <p:ext uri="{BB962C8B-B14F-4D97-AF65-F5344CB8AC3E}">
        <p14:creationId xmlns:p14="http://schemas.microsoft.com/office/powerpoint/2010/main" val="338674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7">
            <a:extLst>
              <a:ext uri="{FF2B5EF4-FFF2-40B4-BE49-F238E27FC236}">
                <a16:creationId xmlns:a16="http://schemas.microsoft.com/office/drawing/2014/main" id="{355F2D1F-15F3-7749-A701-913DFBB079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945233"/>
            <a:ext cx="11449050" cy="458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 i="0">
                <a:latin typeface="+mn-lt"/>
              </a:defRPr>
            </a:lvl1pPr>
          </a:lstStyle>
          <a:p>
            <a:pPr lvl="0"/>
            <a:r>
              <a:rPr lang="cs-CZ" dirty="0"/>
              <a:t>Nadpis </a:t>
            </a:r>
            <a:r>
              <a:rPr lang="cs-CZ" dirty="0" err="1"/>
              <a:t>slidu</a:t>
            </a:r>
            <a:endParaRPr lang="cs-CZ" dirty="0"/>
          </a:p>
        </p:txBody>
      </p:sp>
      <p:sp>
        <p:nvSpPr>
          <p:cNvPr id="9" name="Zástupný obsah 3">
            <a:extLst>
              <a:ext uri="{FF2B5EF4-FFF2-40B4-BE49-F238E27FC236}">
                <a16:creationId xmlns:a16="http://schemas.microsoft.com/office/drawing/2014/main" id="{1FC7663E-922F-DE4F-AA86-0792731AF4D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71475" y="1585571"/>
            <a:ext cx="11449050" cy="49041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Sem vložíte obsah</a:t>
            </a:r>
          </a:p>
        </p:txBody>
      </p:sp>
    </p:spTree>
    <p:extLst>
      <p:ext uri="{BB962C8B-B14F-4D97-AF65-F5344CB8AC3E}">
        <p14:creationId xmlns:p14="http://schemas.microsoft.com/office/powerpoint/2010/main" val="3654303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83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5" orient="horz" pos="232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115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88" r:id="rId3"/>
    <p:sldLayoutId id="214748368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232" userDrawn="1">
          <p15:clr>
            <a:srgbClr val="F26B43"/>
          </p15:clr>
        </p15:guide>
        <p15:guide id="14" orient="horz" pos="4088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21F7F22C-6E79-F745-AB1F-D78BFAE3AC74}"/>
              </a:ext>
            </a:extLst>
          </p:cNvPr>
          <p:cNvSpPr/>
          <p:nvPr userDrawn="1"/>
        </p:nvSpPr>
        <p:spPr>
          <a:xfrm>
            <a:off x="11303775" y="368300"/>
            <a:ext cx="51675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r"/>
            <a:fld id="{9DF95F3C-09ED-3447-B910-0D0B83E88D2E}" type="slidenum">
              <a:rPr lang="cs-CZ" sz="1000" b="0" i="0" u="none" smtClean="0">
                <a:solidFill>
                  <a:schemeClr val="tx1"/>
                </a:solidFill>
                <a:latin typeface="+mn-lt"/>
              </a:rPr>
              <a:t>‹#›</a:t>
            </a:fld>
            <a:endParaRPr lang="cs-CZ" sz="1000" b="0" i="0" dirty="0">
              <a:latin typeface="+mn-lt"/>
            </a:endParaRPr>
          </a:p>
        </p:txBody>
      </p:sp>
      <p:pic>
        <p:nvPicPr>
          <p:cNvPr id="4" name="Obrázek 3" descr="Obsah obrázku kreslení&#10;&#10;Popis byl vytvořen automaticky">
            <a:extLst>
              <a:ext uri="{FF2B5EF4-FFF2-40B4-BE49-F238E27FC236}">
                <a16:creationId xmlns:a16="http://schemas.microsoft.com/office/drawing/2014/main" id="{C2A4E32E-0118-5949-9ABB-AE6A9F806D0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71476" y="368301"/>
            <a:ext cx="275012" cy="27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3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63" r:id="rId3"/>
    <p:sldLayoutId id="2147483661" r:id="rId4"/>
    <p:sldLayoutId id="2147483690" r:id="rId5"/>
    <p:sldLayoutId id="2147483659" r:id="rId6"/>
    <p:sldLayoutId id="214748368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234" userDrawn="1">
          <p15:clr>
            <a:srgbClr val="F26B43"/>
          </p15:clr>
        </p15:guide>
        <p15:guide id="14" pos="7446" userDrawn="1">
          <p15:clr>
            <a:srgbClr val="F26B43"/>
          </p15:clr>
        </p15:guide>
        <p15:guide id="16" orient="horz" pos="4088" userDrawn="1">
          <p15:clr>
            <a:srgbClr val="F26B43"/>
          </p15:clr>
        </p15:guide>
        <p15:guide id="17" orient="horz" pos="64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90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4088" userDrawn="1">
          <p15:clr>
            <a:srgbClr val="F26B43"/>
          </p15:clr>
        </p15:guide>
        <p15:guide id="14" orient="horz" pos="232" userDrawn="1">
          <p15:clr>
            <a:srgbClr val="F26B43"/>
          </p15:clr>
        </p15:guide>
        <p15:guide id="15" pos="234" userDrawn="1">
          <p15:clr>
            <a:srgbClr val="F26B43"/>
          </p15:clr>
        </p15:guide>
        <p15:guide id="16" pos="74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04D7DA1-D9D2-BF42-83D3-522FA6DC0D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476" y="1670029"/>
            <a:ext cx="11449050" cy="397939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se šablonou</a:t>
            </a:r>
            <a:endParaRPr lang="cs-CZ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0236C315-79FC-8446-B47D-216B305787FF}"/>
              </a:ext>
            </a:extLst>
          </p:cNvPr>
          <p:cNvSpPr txBox="1"/>
          <p:nvPr/>
        </p:nvSpPr>
        <p:spPr>
          <a:xfrm>
            <a:off x="608334" y="2917683"/>
            <a:ext cx="5161991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Používejte pouze přednastavená písma motivu. </a:t>
            </a:r>
          </a:p>
          <a:p>
            <a:r>
              <a:rPr lang="cs-CZ" sz="1200" dirty="0"/>
              <a:t>(</a:t>
            </a:r>
            <a:r>
              <a:rPr lang="cs-CZ" sz="1200" dirty="0" err="1"/>
              <a:t>Arial</a:t>
            </a:r>
            <a:r>
              <a:rPr lang="cs-CZ" sz="1200" dirty="0"/>
              <a:t> </a:t>
            </a:r>
            <a:r>
              <a:rPr lang="cs-CZ" sz="1200" dirty="0" err="1"/>
              <a:t>Regular</a:t>
            </a:r>
            <a:r>
              <a:rPr lang="cs-CZ" sz="1200" dirty="0"/>
              <a:t>, </a:t>
            </a:r>
            <a:r>
              <a:rPr lang="cs-CZ" sz="1200" dirty="0" err="1"/>
              <a:t>Arial</a:t>
            </a:r>
            <a:r>
              <a:rPr lang="cs-CZ" sz="1200" dirty="0"/>
              <a:t> </a:t>
            </a:r>
            <a:r>
              <a:rPr lang="cs-CZ" sz="1200"/>
              <a:t>Bold)</a:t>
            </a:r>
            <a:endParaRPr lang="cs-CZ" sz="1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85D6CD-ACC1-734A-BD01-96465E867437}"/>
              </a:ext>
            </a:extLst>
          </p:cNvPr>
          <p:cNvSpPr txBox="1"/>
          <p:nvPr/>
        </p:nvSpPr>
        <p:spPr>
          <a:xfrm>
            <a:off x="608334" y="3571192"/>
            <a:ext cx="506581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Používejte pouze přednastavené barvy motivu.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591C38D-93FD-5F4C-87F6-10340F697B13}"/>
              </a:ext>
            </a:extLst>
          </p:cNvPr>
          <p:cNvSpPr txBox="1"/>
          <p:nvPr/>
        </p:nvSpPr>
        <p:spPr>
          <a:xfrm>
            <a:off x="284206" y="2917683"/>
            <a:ext cx="32412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1.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7F053E4-8B33-EB45-8293-368398259FAD}"/>
              </a:ext>
            </a:extLst>
          </p:cNvPr>
          <p:cNvSpPr txBox="1"/>
          <p:nvPr/>
        </p:nvSpPr>
        <p:spPr>
          <a:xfrm>
            <a:off x="284206" y="3571192"/>
            <a:ext cx="37382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2.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668EF52-E631-7D4C-B895-DDB4D048F90B}"/>
              </a:ext>
            </a:extLst>
          </p:cNvPr>
          <p:cNvSpPr/>
          <p:nvPr/>
        </p:nvSpPr>
        <p:spPr>
          <a:xfrm>
            <a:off x="0" y="0"/>
            <a:ext cx="12192000" cy="13858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EC15123-492A-4643-8FED-310C779E6806}"/>
              </a:ext>
            </a:extLst>
          </p:cNvPr>
          <p:cNvSpPr txBox="1"/>
          <p:nvPr/>
        </p:nvSpPr>
        <p:spPr>
          <a:xfrm>
            <a:off x="608334" y="4129242"/>
            <a:ext cx="6575839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Při práci se držte v pracovní zóně </a:t>
            </a:r>
            <a:r>
              <a:rPr lang="cs-CZ"/>
              <a:t>vytyčené vodítky. </a:t>
            </a:r>
            <a:endParaRPr lang="cs-CZ" dirty="0"/>
          </a:p>
          <a:p>
            <a:r>
              <a:rPr lang="cs-CZ" sz="1200" dirty="0"/>
              <a:t>(pokud nemáte vodítka aktivní , zapnete je zde &gt; Karta zobrazení &gt; zaškrtněte pole s vodítky)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1FE50B2-6811-5040-B923-A51E17A08FED}"/>
              </a:ext>
            </a:extLst>
          </p:cNvPr>
          <p:cNvSpPr txBox="1"/>
          <p:nvPr/>
        </p:nvSpPr>
        <p:spPr>
          <a:xfrm>
            <a:off x="284206" y="4129242"/>
            <a:ext cx="373820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3.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B1F986D-9B48-C945-BBCA-BB56153643DA}"/>
              </a:ext>
            </a:extLst>
          </p:cNvPr>
          <p:cNvSpPr txBox="1"/>
          <p:nvPr/>
        </p:nvSpPr>
        <p:spPr>
          <a:xfrm>
            <a:off x="608334" y="4871958"/>
            <a:ext cx="715772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Při práci nezasahujte do vrchní části </a:t>
            </a:r>
            <a:r>
              <a:rPr lang="cs-CZ" dirty="0" err="1"/>
              <a:t>slidů</a:t>
            </a:r>
            <a:r>
              <a:rPr lang="cs-CZ" dirty="0"/>
              <a:t> s logem a číslem stránky.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C4E9EFF-1BBF-784C-B5F3-AE65817DA8B6}"/>
              </a:ext>
            </a:extLst>
          </p:cNvPr>
          <p:cNvSpPr txBox="1"/>
          <p:nvPr/>
        </p:nvSpPr>
        <p:spPr>
          <a:xfrm>
            <a:off x="284206" y="4871958"/>
            <a:ext cx="385042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4.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844F461-F86A-4649-970E-79037FC000D5}"/>
              </a:ext>
            </a:extLst>
          </p:cNvPr>
          <p:cNvSpPr txBox="1"/>
          <p:nvPr/>
        </p:nvSpPr>
        <p:spPr>
          <a:xfrm>
            <a:off x="608334" y="5430008"/>
            <a:ext cx="1066830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Pod tlačítkem „Nový snímek“ máte na výběr několik různých typových </a:t>
            </a:r>
            <a:r>
              <a:rPr lang="cs-CZ" dirty="0" err="1"/>
              <a:t>slidů</a:t>
            </a:r>
            <a:r>
              <a:rPr lang="cs-CZ" dirty="0"/>
              <a:t> pro vytváření prezentace.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968F9E7-85AA-F04A-9FB3-51E03A55D1BC}"/>
              </a:ext>
            </a:extLst>
          </p:cNvPr>
          <p:cNvSpPr txBox="1"/>
          <p:nvPr/>
        </p:nvSpPr>
        <p:spPr>
          <a:xfrm>
            <a:off x="284206" y="5430008"/>
            <a:ext cx="385042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5.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F9B6664-9D94-7E47-8A77-CA379BA784A3}"/>
              </a:ext>
            </a:extLst>
          </p:cNvPr>
          <p:cNvSpPr txBox="1"/>
          <p:nvPr/>
        </p:nvSpPr>
        <p:spPr>
          <a:xfrm>
            <a:off x="608334" y="5991184"/>
            <a:ext cx="9688871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Na snímcích jsou zástupné texty, které po kliknutí na ně jednoduše přepíšete na své vlastní.</a:t>
            </a:r>
          </a:p>
          <a:p>
            <a:r>
              <a:rPr lang="cs-CZ" sz="1200" dirty="0"/>
              <a:t>(Texty které nelze měnit je pouze na úvodním </a:t>
            </a:r>
            <a:r>
              <a:rPr lang="cs-CZ" sz="1200" dirty="0" err="1"/>
              <a:t>slidu</a:t>
            </a:r>
            <a:r>
              <a:rPr lang="cs-CZ" sz="1200" dirty="0"/>
              <a:t> adresa a akreditace ústavu.)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694BFD44-AC56-294F-9011-2523E85A2318}"/>
              </a:ext>
            </a:extLst>
          </p:cNvPr>
          <p:cNvSpPr txBox="1"/>
          <p:nvPr/>
        </p:nvSpPr>
        <p:spPr>
          <a:xfrm>
            <a:off x="284206" y="5991184"/>
            <a:ext cx="38183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cs-CZ" dirty="0"/>
              <a:t>6.</a:t>
            </a:r>
          </a:p>
        </p:txBody>
      </p:sp>
      <p:sp>
        <p:nvSpPr>
          <p:cNvPr id="17" name="Zástupný text 1">
            <a:extLst>
              <a:ext uri="{FF2B5EF4-FFF2-40B4-BE49-F238E27FC236}">
                <a16:creationId xmlns:a16="http://schemas.microsoft.com/office/drawing/2014/main" id="{0083FC56-9B49-944D-A9D4-BC16B0F4C393}"/>
              </a:ext>
            </a:extLst>
          </p:cNvPr>
          <p:cNvSpPr txBox="1">
            <a:spLocks/>
          </p:cNvSpPr>
          <p:nvPr/>
        </p:nvSpPr>
        <p:spPr>
          <a:xfrm>
            <a:off x="371476" y="2217413"/>
            <a:ext cx="11449050" cy="18966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Matter SemiBold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 přečtení tento </a:t>
            </a:r>
            <a:r>
              <a:rPr lang="cs-CZ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cs-CZ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smažte a pokračujte v práci.)</a:t>
            </a:r>
          </a:p>
        </p:txBody>
      </p:sp>
      <p:pic>
        <p:nvPicPr>
          <p:cNvPr id="18" name="Obrázek 17" descr="Obsah obrázku kreslení&#10;&#10;Popis byl vytvořen automaticky">
            <a:extLst>
              <a:ext uri="{FF2B5EF4-FFF2-40B4-BE49-F238E27FC236}">
                <a16:creationId xmlns:a16="http://schemas.microsoft.com/office/drawing/2014/main" id="{DCA2A197-0848-3A4E-9729-8D2DC55186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15" y="368301"/>
            <a:ext cx="1119931" cy="6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600699"/>
      </p:ext>
    </p:extLst>
  </p:cSld>
  <p:clrMapOvr>
    <a:masterClrMapping/>
  </p:clrMapOvr>
</p:sld>
</file>

<file path=ppt/theme/theme1.xml><?xml version="1.0" encoding="utf-8"?>
<a:theme xmlns:a="http://schemas.openxmlformats.org/drawingml/2006/main" name="Úvodní slidy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6E305BA5-124E-874B-83EA-BAFD07C83220}"/>
    </a:ext>
  </a:extLst>
</a:theme>
</file>

<file path=ppt/theme/theme2.xml><?xml version="1.0" encoding="utf-8"?>
<a:theme xmlns:a="http://schemas.openxmlformats.org/drawingml/2006/main" name="Předěly, názvy kapitol">
  <a:themeElements>
    <a:clrScheme name="Vlastní 1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A34D8B02-D132-9141-AC99-256B738E9D57}"/>
    </a:ext>
  </a:extLst>
</a:theme>
</file>

<file path=ppt/theme/theme3.xml><?xml version="1.0" encoding="utf-8"?>
<a:theme xmlns:a="http://schemas.openxmlformats.org/drawingml/2006/main" name="Obsah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E24D6598-C2D4-5940-A6EE-CB8FE45EF193}"/>
    </a:ext>
  </a:extLst>
</a:theme>
</file>

<file path=ppt/theme/theme4.xml><?xml version="1.0" encoding="utf-8"?>
<a:theme xmlns:a="http://schemas.openxmlformats.org/drawingml/2006/main" name="Závěr">
  <a:themeElements>
    <a:clrScheme name="MOÚ colors">
      <a:dk1>
        <a:srgbClr val="000000"/>
      </a:dk1>
      <a:lt1>
        <a:srgbClr val="FFFFFF"/>
      </a:lt1>
      <a:dk2>
        <a:srgbClr val="F04600"/>
      </a:dk2>
      <a:lt2>
        <a:srgbClr val="E7E6E6"/>
      </a:lt2>
      <a:accent1>
        <a:srgbClr val="007FC8"/>
      </a:accent1>
      <a:accent2>
        <a:srgbClr val="FFD600"/>
      </a:accent2>
      <a:accent3>
        <a:srgbClr val="008638"/>
      </a:accent3>
      <a:accent4>
        <a:srgbClr val="FBEEBC"/>
      </a:accent4>
      <a:accent5>
        <a:srgbClr val="E6007C"/>
      </a:accent5>
      <a:accent6>
        <a:srgbClr val="53C0D7"/>
      </a:accent6>
      <a:hlink>
        <a:srgbClr val="0028FF"/>
      </a:hlink>
      <a:folHlink>
        <a:srgbClr val="B438B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U_CZ-prezentace_jednoducha_Arial" id="{44F8AC6B-28B8-1C45-9014-05221DBC6FEB}" vid="{07E56E22-B364-8848-AD53-4FAFB9A1EB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135</Words>
  <Application>Microsoft Macintosh PowerPoint</Application>
  <PresentationFormat>Širokoúhlá obrazovka</PresentationFormat>
  <Paragraphs>17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Úvodní slidy</vt:lpstr>
      <vt:lpstr>Předěly, názvy kapitol</vt:lpstr>
      <vt:lpstr>Obsah</vt:lpstr>
      <vt:lpstr>Závěr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Janeba Jakub (199896)</dc:creator>
  <cp:lastModifiedBy>Janeba Jakub (199896)</cp:lastModifiedBy>
  <cp:revision>86</cp:revision>
  <dcterms:created xsi:type="dcterms:W3CDTF">2020-08-19T13:16:17Z</dcterms:created>
  <dcterms:modified xsi:type="dcterms:W3CDTF">2021-03-24T10:36:42Z</dcterms:modified>
</cp:coreProperties>
</file>